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DAA0-6D34-4DBE-B4E1-902B3A674335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E0D1B-9493-4F6E-BFF4-FC401427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149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DAA0-6D34-4DBE-B4E1-902B3A674335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E0D1B-9493-4F6E-BFF4-FC401427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475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DAA0-6D34-4DBE-B4E1-902B3A674335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E0D1B-9493-4F6E-BFF4-FC401427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04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DAA0-6D34-4DBE-B4E1-902B3A674335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E0D1B-9493-4F6E-BFF4-FC401427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885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DAA0-6D34-4DBE-B4E1-902B3A674335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E0D1B-9493-4F6E-BFF4-FC401427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7213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DAA0-6D34-4DBE-B4E1-902B3A674335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E0D1B-9493-4F6E-BFF4-FC401427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915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DAA0-6D34-4DBE-B4E1-902B3A674335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E0D1B-9493-4F6E-BFF4-FC401427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696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DAA0-6D34-4DBE-B4E1-902B3A674335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E0D1B-9493-4F6E-BFF4-FC401427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037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DAA0-6D34-4DBE-B4E1-902B3A674335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E0D1B-9493-4F6E-BFF4-FC401427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968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DAA0-6D34-4DBE-B4E1-902B3A674335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E0D1B-9493-4F6E-BFF4-FC401427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467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DAA0-6D34-4DBE-B4E1-902B3A674335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E0D1B-9493-4F6E-BFF4-FC401427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7950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BDAA0-6D34-4DBE-B4E1-902B3A674335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E0D1B-9493-4F6E-BFF4-FC401427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702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lived experience of Ghanaian trained social workers in England.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By George </a:t>
            </a:r>
            <a:r>
              <a:rPr lang="en-GB" dirty="0" err="1" smtClean="0"/>
              <a:t>Dzudzor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211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Rationale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GB" dirty="0"/>
              <a:t>To explore the lived experience of Ghanaian social workers in England  in order to understand what it is like to be a Ghanaian social worker in Child Protection in the country </a:t>
            </a:r>
          </a:p>
          <a:p>
            <a:pPr lvl="0"/>
            <a:r>
              <a:rPr lang="en-GB" dirty="0"/>
              <a:t>To identify and investigate the key factors that impact on the capacity of this group of social workers to deliver their primary task of protecting children.</a:t>
            </a:r>
          </a:p>
          <a:p>
            <a:pPr lvl="0"/>
            <a:r>
              <a:rPr lang="en-GB" dirty="0"/>
              <a:t>To examine how the training in their country of origin, as well as their upbringing &amp; background, impacts on their decision-making in Child Protection in  England</a:t>
            </a:r>
          </a:p>
          <a:p>
            <a:pPr lvl="0"/>
            <a:r>
              <a:rPr lang="en-GB" dirty="0"/>
              <a:t>To identify and understand the emotional issues that Ghanaian social workers experience as a result of their work. </a:t>
            </a:r>
          </a:p>
          <a:p>
            <a:r>
              <a:rPr lang="en-GB" dirty="0"/>
              <a:t>To critically examine the defence mechanisms that Ghanaian social workers use to manage anxiety in their practice</a:t>
            </a:r>
          </a:p>
        </p:txBody>
      </p:sp>
    </p:spTree>
    <p:extLst>
      <p:ext uri="{BB962C8B-B14F-4D97-AF65-F5344CB8AC3E}">
        <p14:creationId xmlns:p14="http://schemas.microsoft.com/office/powerpoint/2010/main" val="40976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Methodology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I use the Free Association Narrative Interview (FANI) to capture the lived experience of this group of social workers. </a:t>
            </a:r>
            <a:endParaRPr lang="en-GB" dirty="0" smtClean="0"/>
          </a:p>
          <a:p>
            <a:r>
              <a:rPr lang="en-GB" dirty="0" smtClean="0"/>
              <a:t>This </a:t>
            </a:r>
            <a:r>
              <a:rPr lang="en-GB" dirty="0"/>
              <a:t>approach allows for a narrative and in-depth interviewing process which permits interpretation as a means of gathering a psychoanalytically-informed data</a:t>
            </a:r>
            <a:r>
              <a:rPr lang="en-GB" dirty="0" smtClean="0"/>
              <a:t>.</a:t>
            </a:r>
          </a:p>
          <a:p>
            <a:r>
              <a:rPr lang="en-GB" dirty="0"/>
              <a:t>The (FANI) also enables the researcher to obtain and interpret personal experience narrative of phenomena in a unique </a:t>
            </a:r>
            <a:r>
              <a:rPr lang="en-GB" dirty="0" smtClean="0"/>
              <a:t>way</a:t>
            </a:r>
          </a:p>
          <a:p>
            <a:r>
              <a:rPr lang="en-GB" dirty="0" smtClean="0"/>
              <a:t>I </a:t>
            </a:r>
            <a:r>
              <a:rPr lang="en-GB" dirty="0"/>
              <a:t>made use of snowball technique starting from knowledgeable professional contacts in the Ghanaian community. </a:t>
            </a:r>
            <a:endParaRPr lang="en-GB" dirty="0" smtClean="0"/>
          </a:p>
          <a:p>
            <a:r>
              <a:rPr lang="en-GB" dirty="0" smtClean="0"/>
              <a:t>This </a:t>
            </a:r>
            <a:r>
              <a:rPr lang="en-GB" dirty="0"/>
              <a:t>approach resulted in a purposive sample of 10 Ghanaian trained social workers from a group called, ‘Ghanaian Association of Social Workers, UK’ (GHASWU) based in East London. This is a group of social workers originally from Ghana, who found themselves working in </a:t>
            </a:r>
            <a:r>
              <a:rPr lang="en-GB" dirty="0" smtClean="0"/>
              <a:t>this country.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3094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Theoretical Orientation: Anthony Giddens ‘Structuration Theory’.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Structuralism: the identification of the relationship between people and structures that act upon them.</a:t>
            </a:r>
          </a:p>
          <a:p>
            <a:r>
              <a:rPr lang="en-GB" dirty="0" smtClean="0"/>
              <a:t>Structure and agency cannot be separated, they are linked/connected to one another-’duality of structure’.</a:t>
            </a:r>
          </a:p>
          <a:p>
            <a:r>
              <a:rPr lang="en-GB" dirty="0" smtClean="0"/>
              <a:t>Social work practice has become very structured (rule following).</a:t>
            </a:r>
          </a:p>
          <a:p>
            <a:r>
              <a:rPr lang="en-GB" dirty="0" smtClean="0"/>
              <a:t>Empowerment practice</a:t>
            </a:r>
          </a:p>
          <a:p>
            <a:r>
              <a:rPr lang="en-GB" dirty="0" smtClean="0"/>
              <a:t>Reflexive monitoring of behaviour.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4144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Findings (1): the journey to unknown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Difficult transition from Ghana</a:t>
            </a:r>
          </a:p>
          <a:p>
            <a:r>
              <a:rPr lang="en-GB" dirty="0" smtClean="0"/>
              <a:t>The quest for improved economic situation</a:t>
            </a:r>
          </a:p>
          <a:p>
            <a:r>
              <a:rPr lang="en-GB" dirty="0" smtClean="0"/>
              <a:t>Emotional burden of being a Ghanaian social worker in England</a:t>
            </a:r>
          </a:p>
          <a:p>
            <a:r>
              <a:rPr lang="en-GB" dirty="0" smtClean="0"/>
              <a:t>Ghanaian culture and its impact on practice in England.</a:t>
            </a:r>
          </a:p>
          <a:p>
            <a:r>
              <a:rPr lang="en-GB" dirty="0" smtClean="0"/>
              <a:t>Rough road into social work practice in England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7379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Findings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There is a gap between social work education and practice in Ghana and the practice in this country</a:t>
            </a:r>
          </a:p>
          <a:p>
            <a:r>
              <a:rPr lang="en-GB" dirty="0" smtClean="0"/>
              <a:t>No knowledge of practice procedures in this country.</a:t>
            </a:r>
          </a:p>
          <a:p>
            <a:r>
              <a:rPr lang="en-GB" dirty="0" smtClean="0"/>
              <a:t>Reliance on other Ghanaian UK based social workers for support</a:t>
            </a:r>
          </a:p>
          <a:p>
            <a:r>
              <a:rPr lang="en-GB" dirty="0" smtClean="0"/>
              <a:t>Positive emotional impact</a:t>
            </a:r>
          </a:p>
          <a:p>
            <a:r>
              <a:rPr lang="en-GB" dirty="0" smtClean="0"/>
              <a:t>A fulfilled people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0545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Conclusion/implication for practice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Practical and emotional preparation for the journey</a:t>
            </a:r>
          </a:p>
          <a:p>
            <a:r>
              <a:rPr lang="en-GB" dirty="0" smtClean="0"/>
              <a:t>Need for further studies prior to working in this country</a:t>
            </a:r>
          </a:p>
          <a:p>
            <a:r>
              <a:rPr lang="en-GB" dirty="0" smtClean="0"/>
              <a:t>Set up an agency to support and empower ISWs</a:t>
            </a:r>
          </a:p>
          <a:p>
            <a:r>
              <a:rPr lang="en-GB" dirty="0" smtClean="0"/>
              <a:t>Cultural orientation/appropriate practice</a:t>
            </a:r>
          </a:p>
          <a:p>
            <a:r>
              <a:rPr lang="en-GB" dirty="0" smtClean="0"/>
              <a:t>Recommendation for policy and practice in England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4863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1576</TotalTime>
  <Words>464</Words>
  <Application>Microsoft Office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The lived experience of Ghanaian trained social workers in England. </vt:lpstr>
      <vt:lpstr>Rationale</vt:lpstr>
      <vt:lpstr>Methodology </vt:lpstr>
      <vt:lpstr>Theoretical Orientation: Anthony Giddens ‘Structuration Theory’.</vt:lpstr>
      <vt:lpstr>Findings (1): the journey to unknown</vt:lpstr>
      <vt:lpstr>Findings (2)</vt:lpstr>
      <vt:lpstr>Conclusion/implication for practice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lived experience of Ghanaian trained social workers in England.</dc:title>
  <dc:creator>user1</dc:creator>
  <cp:lastModifiedBy>user1</cp:lastModifiedBy>
  <cp:revision>8</cp:revision>
  <dcterms:created xsi:type="dcterms:W3CDTF">2021-04-13T13:11:09Z</dcterms:created>
  <dcterms:modified xsi:type="dcterms:W3CDTF">2021-04-14T15:28:05Z</dcterms:modified>
</cp:coreProperties>
</file>